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46"/>
  </p:normalViewPr>
  <p:slideViewPr>
    <p:cSldViewPr snapToGrid="0" snapToObjects="1">
      <p:cViewPr varScale="1">
        <p:scale>
          <a:sx n="90" d="100"/>
          <a:sy n="90" d="100"/>
        </p:scale>
        <p:origin x="232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9ECFE3B-5B71-B942-AA8A-DF4AA634241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D86C74B-D867-F44B-A97B-06D4325D69F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FE3B-5B71-B942-AA8A-DF4AA634241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C74B-D867-F44B-A97B-06D4325D6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FE3B-5B71-B942-AA8A-DF4AA634241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C74B-D867-F44B-A97B-06D4325D6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FE3B-5B71-B942-AA8A-DF4AA634241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C74B-D867-F44B-A97B-06D4325D6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ECFE3B-5B71-B942-AA8A-DF4AA634241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D86C74B-D867-F44B-A97B-06D4325D69F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FE3B-5B71-B942-AA8A-DF4AA634241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C74B-D867-F44B-A97B-06D4325D6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FE3B-5B71-B942-AA8A-DF4AA634241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C74B-D867-F44B-A97B-06D4325D6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FE3B-5B71-B942-AA8A-DF4AA634241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C74B-D867-F44B-A97B-06D4325D6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CFE3B-5B71-B942-AA8A-DF4AA634241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6C74B-D867-F44B-A97B-06D4325D6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9ECFE3B-5B71-B942-AA8A-DF4AA634241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D86C74B-D867-F44B-A97B-06D4325D69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9ECFE3B-5B71-B942-AA8A-DF4AA634241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D86C74B-D867-F44B-A97B-06D4325D6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9ECFE3B-5B71-B942-AA8A-DF4AA634241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D86C74B-D867-F44B-A97B-06D4325D69F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769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hebeecause.org/index.php/grant-program" TargetMode="External"/><Relationship Id="rId4" Type="http://schemas.openxmlformats.org/officeDocument/2006/relationships/hyperlink" Target="https://thehoneybeeconservancy.org/beekeeping-grants/" TargetMode="External"/><Relationship Id="rId5" Type="http://schemas.openxmlformats.org/officeDocument/2006/relationships/hyperlink" Target="https://www.wholekidsfoundaiton.org/schools/honey-bee-gran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eepods.com/honey-beehive-grant-schools-usa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Catch the buzz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Beekeeping at school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0" y="3499338"/>
            <a:ext cx="1961662" cy="196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986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Bees give back!!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775" y="2863850"/>
            <a:ext cx="3327400" cy="2438400"/>
          </a:xfrm>
        </p:spPr>
      </p:pic>
      <p:sp>
        <p:nvSpPr>
          <p:cNvPr id="6" name="Rectangle 5"/>
          <p:cNvSpPr/>
          <p:nvPr/>
        </p:nvSpPr>
        <p:spPr>
          <a:xfrm>
            <a:off x="3586162" y="5473184"/>
            <a:ext cx="53435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Sweet, wonderful honey!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7355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Bee part of saving the world and start keeping bees!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826" y="2286000"/>
            <a:ext cx="5789298" cy="3594100"/>
          </a:xfrm>
        </p:spPr>
      </p:pic>
    </p:spTree>
    <p:extLst>
      <p:ext uri="{BB962C8B-B14F-4D97-AF65-F5344CB8AC3E}">
        <p14:creationId xmlns:p14="http://schemas.microsoft.com/office/powerpoint/2010/main" val="740649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keep bees?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948" y="382385"/>
            <a:ext cx="1962883" cy="1962883"/>
          </a:xfrm>
        </p:spPr>
      </p:pic>
      <p:sp>
        <p:nvSpPr>
          <p:cNvPr id="6" name="TextBox 5"/>
          <p:cNvSpPr txBox="1"/>
          <p:nvPr/>
        </p:nvSpPr>
        <p:spPr>
          <a:xfrm>
            <a:off x="1643063" y="3671888"/>
            <a:ext cx="68722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world needs bees</a:t>
            </a:r>
          </a:p>
          <a:p>
            <a:endParaRPr lang="en-US" dirty="0"/>
          </a:p>
          <a:p>
            <a:r>
              <a:rPr lang="en-US" dirty="0" smtClean="0"/>
              <a:t>Bees are fun and educational</a:t>
            </a:r>
          </a:p>
          <a:p>
            <a:endParaRPr lang="en-US" dirty="0"/>
          </a:p>
          <a:p>
            <a:r>
              <a:rPr lang="en-US" dirty="0" smtClean="0"/>
              <a:t>Beekeeping gets kids away from electronics and out into the real world</a:t>
            </a:r>
          </a:p>
          <a:p>
            <a:endParaRPr lang="en-US" dirty="0"/>
          </a:p>
          <a:p>
            <a:r>
              <a:rPr lang="en-US" dirty="0" smtClean="0"/>
              <a:t>Bees teach us as much as we learn from them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01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world without bees </a:t>
            </a:r>
            <a:r>
              <a:rPr lang="mr-IN" dirty="0" smtClean="0"/>
              <a:t>–</a:t>
            </a:r>
            <a:r>
              <a:rPr lang="en-US" dirty="0" smtClean="0"/>
              <a:t> would bee no world at all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900" y="2286000"/>
            <a:ext cx="5391150" cy="3594100"/>
          </a:xfrm>
        </p:spPr>
      </p:pic>
    </p:spTree>
    <p:extLst>
      <p:ext uri="{BB962C8B-B14F-4D97-AF65-F5344CB8AC3E}">
        <p14:creationId xmlns:p14="http://schemas.microsoft.com/office/powerpoint/2010/main" val="1515504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 hands on!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013" y="1557338"/>
            <a:ext cx="6672262" cy="4629150"/>
          </a:xfrm>
        </p:spPr>
      </p:pic>
    </p:spTree>
    <p:extLst>
      <p:ext uri="{BB962C8B-B14F-4D97-AF65-F5344CB8AC3E}">
        <p14:creationId xmlns:p14="http://schemas.microsoft.com/office/powerpoint/2010/main" val="419439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Start a beekeeping club at your school -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388" y="1743075"/>
            <a:ext cx="3236912" cy="3594100"/>
          </a:xfrm>
        </p:spPr>
      </p:pic>
      <p:sp>
        <p:nvSpPr>
          <p:cNvPr id="5" name="Rectangle 4"/>
          <p:cNvSpPr/>
          <p:nvPr/>
        </p:nvSpPr>
        <p:spPr>
          <a:xfrm>
            <a:off x="1111810" y="3078460"/>
            <a:ext cx="6253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 what do I need?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943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Here’s what you need to start a bee club in your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dirty="0" smtClean="0"/>
              <a:t>Bee keeping system </a:t>
            </a:r>
            <a:r>
              <a:rPr lang="mr-IN" dirty="0" smtClean="0"/>
              <a:t>–</a:t>
            </a:r>
            <a:r>
              <a:rPr lang="en-US" dirty="0" smtClean="0"/>
              <a:t> Equipment, training, support and educational materials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en-US" dirty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dirty="0" smtClean="0"/>
              <a:t>Bee suits to allow students to safely interact directly with the bees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en-US" dirty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dirty="0" smtClean="0"/>
              <a:t>Winterizing Kit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en-US" dirty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dirty="0" smtClean="0"/>
              <a:t>Honey bees !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en-US" dirty="0"/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dirty="0" smtClean="0"/>
              <a:t>Mentor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060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 lot of Money!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475" y="2628900"/>
            <a:ext cx="2794000" cy="2908300"/>
          </a:xfrm>
        </p:spPr>
      </p:pic>
    </p:spTree>
    <p:extLst>
      <p:ext uri="{BB962C8B-B14F-4D97-AF65-F5344CB8AC3E}">
        <p14:creationId xmlns:p14="http://schemas.microsoft.com/office/powerpoint/2010/main" val="95465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Well yes </a:t>
            </a:r>
            <a:r>
              <a:rPr lang="mr-IN" dirty="0" smtClean="0"/>
              <a:t>–</a:t>
            </a:r>
            <a:r>
              <a:rPr lang="en-US" dirty="0" smtClean="0"/>
              <a:t> but there’s great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rants are available for schools to start beekeeping projects!</a:t>
            </a:r>
          </a:p>
          <a:p>
            <a:r>
              <a:rPr lang="en-US" dirty="0" smtClean="0"/>
              <a:t>Visit </a:t>
            </a:r>
            <a:r>
              <a:rPr lang="en-US" dirty="0" smtClean="0">
                <a:hlinkClick r:id="rId2"/>
              </a:rPr>
              <a:t>www.beepods.com/honey-beehive-grant-schools-usa/</a:t>
            </a:r>
            <a:endParaRPr lang="en-US" dirty="0" smtClean="0"/>
          </a:p>
          <a:p>
            <a:r>
              <a:rPr lang="en-US" dirty="0" smtClean="0"/>
              <a:t>Visit </a:t>
            </a:r>
            <a:r>
              <a:rPr lang="en-US" dirty="0" smtClean="0">
                <a:hlinkClick r:id="rId3"/>
              </a:rPr>
              <a:t>https://thebeecause.org/index.php/grant-program</a:t>
            </a:r>
            <a:endParaRPr lang="en-US" dirty="0" smtClean="0"/>
          </a:p>
          <a:p>
            <a:r>
              <a:rPr lang="en-US" dirty="0" smtClean="0"/>
              <a:t>Visit </a:t>
            </a:r>
            <a:r>
              <a:rPr lang="en-US" dirty="0" smtClean="0">
                <a:hlinkClick r:id="rId4"/>
              </a:rPr>
              <a:t>https://thehoneybeeconservancy.org/beekeeping-grants/</a:t>
            </a:r>
            <a:endParaRPr lang="en-US" dirty="0" smtClean="0"/>
          </a:p>
          <a:p>
            <a:r>
              <a:rPr lang="en-US" dirty="0" smtClean="0"/>
              <a:t>Visit </a:t>
            </a:r>
            <a:r>
              <a:rPr lang="en-US" dirty="0" smtClean="0">
                <a:hlinkClick r:id="rId5"/>
              </a:rPr>
              <a:t>https://www.wholekidsfoundaiton.org/schools/honey-bee-grant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298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But I’m scared of bees!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588" y="1874517"/>
            <a:ext cx="5100637" cy="3440433"/>
          </a:xfrm>
        </p:spPr>
      </p:pic>
      <p:sp>
        <p:nvSpPr>
          <p:cNvPr id="6" name="Rectangle 5"/>
          <p:cNvSpPr/>
          <p:nvPr/>
        </p:nvSpPr>
        <p:spPr>
          <a:xfrm>
            <a:off x="2328862" y="5587484"/>
            <a:ext cx="68151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Don’t bee! Adult supervision is always part of a beekeeping program and a good suit and good attitude will quickly show you bees are our friends! 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680152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30</TotalTime>
  <Words>208</Words>
  <Application>Microsoft Macintosh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Gill Sans MT</vt:lpstr>
      <vt:lpstr>Impact</vt:lpstr>
      <vt:lpstr>Arial</vt:lpstr>
      <vt:lpstr>Badge</vt:lpstr>
      <vt:lpstr>Catch the buzz</vt:lpstr>
      <vt:lpstr>Why keep bees? </vt:lpstr>
      <vt:lpstr>A world without bees – would bee no world at all</vt:lpstr>
      <vt:lpstr>Bee hands on!</vt:lpstr>
      <vt:lpstr>Start a beekeeping club at your school - </vt:lpstr>
      <vt:lpstr>Here’s what you need to start a bee club in your school</vt:lpstr>
      <vt:lpstr>That’s a lot of Money! </vt:lpstr>
      <vt:lpstr>Well yes – but there’s great news!</vt:lpstr>
      <vt:lpstr>But I’m scared of bees!</vt:lpstr>
      <vt:lpstr>And Bees give back!!</vt:lpstr>
      <vt:lpstr>Bee part of saving the world and start keeping bees!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Catch the buzz</dc:title>
  <dc:creator>lynne schultz</dc:creator>
  <cp:lastModifiedBy>lynne schultz</cp:lastModifiedBy>
  <cp:revision>4</cp:revision>
  <dcterms:created xsi:type="dcterms:W3CDTF">2018-09-16T01:29:00Z</dcterms:created>
  <dcterms:modified xsi:type="dcterms:W3CDTF">2018-09-16T01:59:01Z</dcterms:modified>
</cp:coreProperties>
</file>